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3"/>
  </p:normalViewPr>
  <p:slideViewPr>
    <p:cSldViewPr snapToGrid="0" snapToObjects="1">
      <p:cViewPr varScale="1">
        <p:scale>
          <a:sx n="104" d="100"/>
          <a:sy n="104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8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1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0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7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4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6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5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5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DC9A0-B78E-1D49-A154-13843570BB8E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20B18-5B96-8A4D-8BE5-0C62C9AA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0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303" y="173654"/>
            <a:ext cx="8802880" cy="656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4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cp:lastPrinted>2017-09-15T01:41:15Z</cp:lastPrinted>
  <dcterms:created xsi:type="dcterms:W3CDTF">2017-09-15T01:36:49Z</dcterms:created>
  <dcterms:modified xsi:type="dcterms:W3CDTF">2017-09-15T01:42:28Z</dcterms:modified>
</cp:coreProperties>
</file>